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9" r:id="rId4"/>
    <p:sldId id="277" r:id="rId5"/>
    <p:sldId id="283" r:id="rId6"/>
    <p:sldId id="280" r:id="rId7"/>
    <p:sldId id="281" r:id="rId8"/>
    <p:sldId id="279" r:id="rId9"/>
    <p:sldId id="282" r:id="rId10"/>
    <p:sldId id="285" r:id="rId11"/>
    <p:sldId id="286" r:id="rId12"/>
    <p:sldId id="287" r:id="rId13"/>
    <p:sldId id="288" r:id="rId14"/>
    <p:sldId id="29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2256" y="-1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42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959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9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09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1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3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2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47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0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70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2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BD3A-53A1-4386-BEBA-D8F605EB1BF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ED151-2306-4175-80FA-38BD361ED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586033" y="0"/>
            <a:ext cx="5630796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7283938" cy="6857999"/>
          </a:xfrm>
          <a:prstGeom prst="rect">
            <a:avLst/>
          </a:prstGeom>
          <a:solidFill>
            <a:srgbClr val="1C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391783" y="1576389"/>
            <a:ext cx="7253467" cy="2076952"/>
          </a:xfrm>
        </p:spPr>
        <p:txBody>
          <a:bodyPr>
            <a:norm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시작</a:t>
            </a:r>
            <a:endParaRPr lang="ko-KR" altLang="en-US" sz="9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91086" y="3775573"/>
            <a:ext cx="5694947" cy="505326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도시의 신호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당신의 시간으로 바꾸다 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14" y="-374896"/>
            <a:ext cx="7597222" cy="7607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3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85534" y="1"/>
            <a:ext cx="12327786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282920" y="5066349"/>
            <a:ext cx="5415049" cy="379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구리시 신호등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CSV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일부</a:t>
            </a:r>
            <a:endParaRPr lang="en-US" altLang="ko-KR" sz="12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  좌표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 방식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점등 시간 정보가 혼합되어 있음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위치만 있고 시간은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‘non’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표기된 경우도 다수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-85534" y="302629"/>
            <a:ext cx="4271026" cy="1288275"/>
          </a:xfrm>
        </p:spPr>
        <p:txBody>
          <a:bodyPr>
            <a:normAutofit/>
          </a:bodyPr>
          <a:lstStyle/>
          <a:p>
            <a:r>
              <a:rPr lang="ko-KR" altLang="en-US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</a:t>
            </a:r>
            <a:r>
              <a:rPr lang="en-US" altLang="ko-KR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20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(CSV</a:t>
            </a:r>
            <a:r>
              <a:rPr lang="ko-KR" altLang="en-US" sz="20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형태</a:t>
            </a:r>
            <a:r>
              <a:rPr lang="en-US" altLang="ko-KR" sz="20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4400" dirty="0">
              <a:solidFill>
                <a:srgbClr val="1CA77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182963" y="1590904"/>
            <a:ext cx="3899598" cy="2936040"/>
            <a:chOff x="4183962" y="1249624"/>
            <a:chExt cx="3826496" cy="3341782"/>
          </a:xfrm>
        </p:grpSpPr>
        <p:sp>
          <p:nvSpPr>
            <p:cNvPr id="12" name="직사각형 11"/>
            <p:cNvSpPr/>
            <p:nvPr/>
          </p:nvSpPr>
          <p:spPr>
            <a:xfrm>
              <a:off x="4183962" y="1249624"/>
              <a:ext cx="3826496" cy="3341782"/>
            </a:xfrm>
            <a:prstGeom prst="rect">
              <a:avLst/>
            </a:prstGeom>
            <a:solidFill>
              <a:srgbClr val="1CA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제목 1"/>
            <p:cNvSpPr txBox="1">
              <a:spLocks/>
            </p:cNvSpPr>
            <p:nvPr/>
          </p:nvSpPr>
          <p:spPr>
            <a:xfrm>
              <a:off x="4183962" y="2648863"/>
              <a:ext cx="3690288" cy="5433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800" dirty="0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필터링</a:t>
              </a:r>
              <a:endPara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en-US" altLang="ko-KR" sz="48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&amp;</a:t>
              </a:r>
              <a:r>
                <a:rPr lang="ko-KR" altLang="en-US" sz="48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정제 </a:t>
              </a:r>
              <a:r>
                <a:rPr lang="ko-KR" altLang="en-US" sz="4800" dirty="0" err="1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로직</a:t>
              </a:r>
              <a:endPara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" name="부제목 2"/>
            <p:cNvSpPr txBox="1">
              <a:spLocks/>
            </p:cNvSpPr>
            <p:nvPr/>
          </p:nvSpPr>
          <p:spPr>
            <a:xfrm>
              <a:off x="4431924" y="3404795"/>
              <a:ext cx="3442326" cy="10994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en-US" altLang="ko-KR" sz="120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non’,’N’,’n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’,’ ‘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 전부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 없음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＇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일괄 처리 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/>
              <a:r>
                <a:rPr lang="en-US" altLang="ko-KR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‘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신호등화방식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’,’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신호등화시간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＇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있는 행만 추출</a:t>
              </a:r>
              <a:endPara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/>
              <a:r>
                <a:rPr lang="ko-KR" altLang="en-US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위도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 값이 정확한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항목한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필터링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>
          <a:xfrm>
            <a:off x="7969820" y="52509"/>
            <a:ext cx="4648231" cy="1621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JSON </a:t>
            </a:r>
            <a:r>
              <a:rPr lang="ko-KR" altLang="en-US" sz="40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변환 </a:t>
            </a:r>
            <a:endParaRPr lang="en-US" altLang="ko-KR" sz="4000" dirty="0" smtClean="0">
              <a:solidFill>
                <a:srgbClr val="1CA77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40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dirty="0" err="1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앱</a:t>
            </a:r>
            <a:r>
              <a:rPr lang="ko-KR" altLang="en-US" sz="40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내 적용</a:t>
            </a:r>
            <a:endParaRPr lang="ko-KR" altLang="en-US" sz="4000" dirty="0">
              <a:solidFill>
                <a:srgbClr val="1CA77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09" y="1893532"/>
            <a:ext cx="3590540" cy="28961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831" y="2027185"/>
            <a:ext cx="3454483" cy="2896182"/>
          </a:xfrm>
          <a:prstGeom prst="rect">
            <a:avLst/>
          </a:prstGeom>
        </p:spPr>
      </p:pic>
      <p:sp>
        <p:nvSpPr>
          <p:cNvPr id="15" name="부제목 2"/>
          <p:cNvSpPr txBox="1">
            <a:spLocks/>
          </p:cNvSpPr>
          <p:nvPr/>
        </p:nvSpPr>
        <p:spPr>
          <a:xfrm>
            <a:off x="8472704" y="5135200"/>
            <a:ext cx="3719296" cy="379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정제된 데이터를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</a:t>
            </a:r>
            <a:endParaRPr lang="en-US" altLang="ko-KR" sz="12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2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 </a:t>
            </a:r>
            <a:r>
              <a:rPr lang="ko-KR" altLang="en-US" sz="12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마커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로딩 시 이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기준으로 지도에 출력</a:t>
            </a:r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924573" y="4658783"/>
            <a:ext cx="2262416" cy="5291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7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83006" y="2"/>
            <a:ext cx="12327786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-235312" y="2419051"/>
            <a:ext cx="4239147" cy="398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수집된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CSV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데이터의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신호등화방식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신호등화시간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값을 기반으로 직접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케이스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분류하여 처리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로직을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설계했습니다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케이스는 시간 순서대로 신호등의 점등 순서와 지속 시간을 계산하며 실시간으로 신호 상태를 판단할 수 있도록 합니다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복잡한 패턴에도 대응하기 위해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fallback(default )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로직도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함께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구현했습니다</a:t>
            </a:r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-2728686" y="383185"/>
            <a:ext cx="12330315" cy="1288275"/>
          </a:xfrm>
        </p:spPr>
        <p:txBody>
          <a:bodyPr>
            <a:normAutofit fontScale="90000"/>
          </a:bodyPr>
          <a:lstStyle/>
          <a:p>
            <a:r>
              <a:rPr lang="ko-KR" altLang="en-US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직접 설계한 신호등 </a:t>
            </a:r>
            <a:r>
              <a:rPr lang="en-US" altLang="ko-KR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패턴 분류 </a:t>
            </a:r>
            <a:r>
              <a:rPr lang="ko-KR" altLang="en-US" sz="4400" dirty="0" err="1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로직</a:t>
            </a:r>
            <a:r>
              <a:rPr lang="ko-KR" altLang="en-US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직접 설계</a:t>
            </a:r>
            <a:r>
              <a:rPr lang="en-US" altLang="ko-KR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4400" dirty="0">
              <a:solidFill>
                <a:srgbClr val="1CA77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42039" y="2231525"/>
            <a:ext cx="5100476" cy="4066411"/>
            <a:chOff x="3556686" y="1342498"/>
            <a:chExt cx="4700022" cy="3341782"/>
          </a:xfrm>
        </p:grpSpPr>
        <p:sp>
          <p:nvSpPr>
            <p:cNvPr id="12" name="직사각형 11"/>
            <p:cNvSpPr/>
            <p:nvPr/>
          </p:nvSpPr>
          <p:spPr>
            <a:xfrm>
              <a:off x="4430212" y="1342498"/>
              <a:ext cx="3826496" cy="3341782"/>
            </a:xfrm>
            <a:prstGeom prst="rect">
              <a:avLst/>
            </a:prstGeom>
            <a:solidFill>
              <a:srgbClr val="1CA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제목 1"/>
            <p:cNvSpPr txBox="1">
              <a:spLocks/>
            </p:cNvSpPr>
            <p:nvPr/>
          </p:nvSpPr>
          <p:spPr>
            <a:xfrm>
              <a:off x="3556686" y="1670187"/>
              <a:ext cx="4413961" cy="5433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2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구체 코드예시  </a:t>
              </a:r>
              <a:endParaRPr lang="en-US" altLang="ko-KR" sz="3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" name="부제목 2"/>
            <p:cNvSpPr txBox="1">
              <a:spLocks/>
            </p:cNvSpPr>
            <p:nvPr/>
          </p:nvSpPr>
          <p:spPr>
            <a:xfrm>
              <a:off x="4431924" y="3404795"/>
              <a:ext cx="3442326" cy="10994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부제목 2"/>
          <p:cNvSpPr txBox="1">
            <a:spLocks/>
          </p:cNvSpPr>
          <p:nvPr/>
        </p:nvSpPr>
        <p:spPr>
          <a:xfrm>
            <a:off x="4221239" y="3489615"/>
            <a:ext cx="3719296" cy="226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케이스 예시 </a:t>
            </a:r>
            <a:endParaRPr lang="en-US" altLang="ko-KR" sz="12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케이스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녹색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황색</a:t>
            </a:r>
            <a:endParaRPr lang="en-US" altLang="ko-KR" sz="12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케이스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: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녹색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황색</a:t>
            </a:r>
            <a:r>
              <a:rPr lang="en-US" altLang="ko-KR" sz="12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</a:t>
            </a:r>
            <a:endParaRPr lang="en-US" altLang="ko-KR" sz="12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케이스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: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녹색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황색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(with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 연장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/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케이스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: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녹색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황색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화살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황색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</a:t>
            </a:r>
            <a:endParaRPr lang="en-US" altLang="ko-KR" sz="12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케이스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 :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녹색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황색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녹화살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황색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</a:t>
            </a:r>
            <a:endParaRPr lang="en-US" altLang="ko-KR" sz="12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케이스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 : 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예외 </a:t>
            </a:r>
            <a:r>
              <a:rPr lang="ko-KR" altLang="en-US" sz="12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r>
              <a:rPr lang="ko-KR" altLang="en-US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처리 </a:t>
            </a:r>
            <a:r>
              <a:rPr lang="en-US" altLang="ko-KR" sz="12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(fall back)</a:t>
            </a:r>
          </a:p>
          <a:p>
            <a:pPr algn="l"/>
            <a:endParaRPr lang="en-US" altLang="ko-KR" sz="12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4206605" y="5766297"/>
            <a:ext cx="3719296" cy="2267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신호등을 클릭하면 해당 패턴에 따라 현재 신호와 다음 신호까지 남은 시간을 계산해줍니다</a:t>
            </a:r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2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474" y="924368"/>
            <a:ext cx="3975879" cy="58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83006" y="2"/>
            <a:ext cx="12327786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71088" y="2535166"/>
            <a:ext cx="4239147" cy="398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신호등 중심의 교통 시각화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교차로 위치 기준이 아닌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신호등 위치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＇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자체를 지도에 표시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점등 상태까지 예측하여 사용자 행동 유도 가능 </a:t>
            </a:r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-83006" y="223528"/>
            <a:ext cx="12330315" cy="1288275"/>
          </a:xfrm>
        </p:spPr>
        <p:txBody>
          <a:bodyPr>
            <a:normAutofit/>
          </a:bodyPr>
          <a:lstStyle/>
          <a:p>
            <a:r>
              <a:rPr lang="ko-KR" altLang="en-US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시작 </a:t>
            </a:r>
            <a:r>
              <a:rPr lang="ko-KR" altLang="en-US" sz="4400" dirty="0" err="1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앱만의</a:t>
            </a:r>
            <a:r>
              <a:rPr lang="ko-KR" altLang="en-US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차별화 포인트</a:t>
            </a:r>
            <a:endParaRPr lang="ko-KR" altLang="en-US" sz="4400" dirty="0">
              <a:solidFill>
                <a:srgbClr val="1CA77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4285888" y="2704498"/>
            <a:ext cx="4239147" cy="398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피드백 기반 제보 시스템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마커를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드래그해 위치 수정 가능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운영자에게 즉시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전송 및 로컬 저장 기능까지 구현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8177791" y="2535166"/>
            <a:ext cx="4239147" cy="398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대응형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UI/UX</a:t>
            </a: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보행자 데이터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미제공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 선택 차단 및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경고창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패널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바텀시트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직관적 인터페이스로 사용자 피로도 최소화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19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-83006" y="2"/>
            <a:ext cx="12327786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781175" y="2515818"/>
            <a:ext cx="4239147" cy="398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정확한 신호 주기 정보 제공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보행자 및 운전자 모두 안전한 판단 가능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중심의 교통 데이터 개선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제보 기능으로 오차 데이터 개선 가능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직관적인 시각화로 정보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접근성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향상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 약자와 고령자도 쉽게 활용 가능</a:t>
            </a:r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-83006" y="223528"/>
            <a:ext cx="12330315" cy="1288275"/>
          </a:xfrm>
        </p:spPr>
        <p:txBody>
          <a:bodyPr>
            <a:normAutofit/>
          </a:bodyPr>
          <a:lstStyle/>
          <a:p>
            <a:r>
              <a:rPr lang="ko-KR" altLang="en-US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 교통 정보</a:t>
            </a:r>
            <a:r>
              <a:rPr lang="en-US" altLang="ko-KR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4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 이상을 위한 시작 </a:t>
            </a:r>
            <a:endParaRPr lang="ko-KR" altLang="en-US" sz="4400" dirty="0">
              <a:solidFill>
                <a:srgbClr val="1CA77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6506574" y="2515818"/>
            <a:ext cx="4239147" cy="398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 데이터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제보 기반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확장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전국 단위 신호 정보 플랫폼으로 발전 가능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AI/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 러닝 기반 예측 모델 적용 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 상황에 맞춘 스마트 신호 예측 가능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차량 </a:t>
            </a:r>
            <a:r>
              <a:rPr lang="ko-KR" altLang="en-US" sz="1800" dirty="0" err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내비게이션</a:t>
            </a: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 시스템 연동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 흐름 최적화를 위한 모듈화 설계 가능 </a:t>
            </a:r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8177791" y="2535166"/>
            <a:ext cx="4239147" cy="3984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800" dirty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1175" y="1945596"/>
            <a:ext cx="301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관점 중심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06574" y="1976464"/>
            <a:ext cx="301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기술</a:t>
            </a:r>
            <a:r>
              <a:rPr lang="en-US" altLang="ko-KR" dirty="0" smtClean="0"/>
              <a:t>/</a:t>
            </a:r>
            <a:r>
              <a:rPr lang="ko-KR" altLang="en-US" dirty="0" smtClean="0"/>
              <a:t>서비스 관점 중심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21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83006" y="2"/>
            <a:ext cx="12327786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850366" y="2146540"/>
            <a:ext cx="4771120" cy="2251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ko-KR" altLang="en-US" sz="6000" dirty="0">
              <a:solidFill>
                <a:srgbClr val="1CA77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57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326741" y="1"/>
            <a:ext cx="7001045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2025" y="1"/>
            <a:ext cx="5660571" cy="6857999"/>
          </a:xfrm>
          <a:prstGeom prst="rect">
            <a:avLst/>
          </a:prstGeom>
          <a:solidFill>
            <a:srgbClr val="1C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501330" y="2985113"/>
            <a:ext cx="4825411" cy="40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</a:t>
            </a:r>
            <a:r>
              <a:rPr lang="ko-KR" altLang="en-US" sz="18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앱은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교차로의 신호 주기 정보를 시각화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교통 정보 플랫폼입니다</a:t>
            </a:r>
            <a:r>
              <a:rPr lang="en-US" altLang="ko-KR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신호등의 점등 패턴을 분석하여 사용자에게 실시간 정보를 제공합니다</a:t>
            </a:r>
            <a:r>
              <a:rPr lang="en-US" altLang="ko-KR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en-US" altLang="ko-KR" sz="1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 기반으로 교차로 정보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조회하며</a:t>
            </a:r>
            <a:r>
              <a:rPr lang="en-US" altLang="ko-KR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시간대별 패턴을 시각적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확인할 수 있습니다</a:t>
            </a:r>
            <a:r>
              <a:rPr lang="en-US" altLang="ko-KR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941" y="848277"/>
            <a:ext cx="3440964" cy="5161446"/>
          </a:xfrm>
          <a:prstGeom prst="rect">
            <a:avLst/>
          </a:prstGeom>
          <a:noFill/>
          <a:effectLst>
            <a:outerShdw blurRad="76200" dir="18780000" sy="23000" kx="-1200000" algn="bl" rotWithShape="0">
              <a:prstClr val="black">
                <a:alpha val="29000"/>
              </a:prstClr>
            </a:outerShdw>
          </a:effectLst>
        </p:spPr>
      </p:pic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-529672" y="365286"/>
            <a:ext cx="6548911" cy="1764957"/>
          </a:xfrm>
        </p:spPr>
        <p:txBody>
          <a:bodyPr>
            <a:normAutofit/>
          </a:bodyPr>
          <a:lstStyle/>
          <a:p>
            <a:r>
              <a:rPr lang="ko-KR" altLang="en-US" sz="7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앱</a:t>
            </a:r>
            <a:r>
              <a:rPr lang="ko-KR" altLang="en-US" sz="7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개요</a:t>
            </a:r>
            <a:endParaRPr lang="ko-KR" altLang="en-US" sz="7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0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1"/>
            <a:ext cx="12327786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0" y="4000500"/>
            <a:ext cx="12327787" cy="2857500"/>
          </a:xfrm>
          <a:prstGeom prst="rect">
            <a:avLst/>
          </a:prstGeom>
          <a:solidFill>
            <a:srgbClr val="1C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2869976" y="-344260"/>
            <a:ext cx="6548911" cy="1764957"/>
          </a:xfrm>
        </p:spPr>
        <p:txBody>
          <a:bodyPr>
            <a:normAutofit/>
          </a:bodyPr>
          <a:lstStyle/>
          <a:p>
            <a:r>
              <a:rPr lang="ko-KR" altLang="en-US" sz="7200" dirty="0" err="1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앱</a:t>
            </a:r>
            <a:r>
              <a:rPr lang="ko-KR" altLang="en-US" sz="7200" dirty="0" smtClean="0">
                <a:solidFill>
                  <a:srgbClr val="1CA77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진입 흐름  </a:t>
            </a:r>
            <a:endParaRPr lang="ko-KR" altLang="en-US" sz="7200" dirty="0">
              <a:solidFill>
                <a:srgbClr val="1CA77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02" y="1764958"/>
            <a:ext cx="1950640" cy="4534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17" y="1764958"/>
            <a:ext cx="1950640" cy="45342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483" y="1764958"/>
            <a:ext cx="1957239" cy="44548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673" y="1764958"/>
            <a:ext cx="1903214" cy="45342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4563" y="1764958"/>
            <a:ext cx="2157548" cy="45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190955" y="1"/>
            <a:ext cx="7001045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2029" y="0"/>
            <a:ext cx="5660571" cy="6857999"/>
          </a:xfrm>
          <a:prstGeom prst="rect">
            <a:avLst/>
          </a:prstGeom>
          <a:solidFill>
            <a:srgbClr val="1C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1042698" y="2275025"/>
            <a:ext cx="4825411" cy="4005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지도 기반 신호등 </a:t>
            </a:r>
            <a:r>
              <a:rPr lang="ko-KR" altLang="en-US" sz="21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마커</a:t>
            </a: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21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신호 데이터를 바탕으로 지도 위 데이터 시각화 </a:t>
            </a:r>
            <a:endParaRPr lang="en-US" altLang="ko-KR" sz="1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1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마커</a:t>
            </a: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클릭 시 실시간 정보 표시</a:t>
            </a:r>
            <a:endParaRPr lang="en-US" altLang="ko-KR" sz="21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현재 점등 상태</a:t>
            </a:r>
            <a:r>
              <a:rPr lang="en-US" altLang="ko-KR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 주기</a:t>
            </a:r>
            <a:r>
              <a:rPr lang="en-US" altLang="ko-KR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남은 시간 계산</a:t>
            </a:r>
            <a:endParaRPr lang="en-US" altLang="ko-KR" sz="1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1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마커</a:t>
            </a: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드래그로 위치 수정 가능</a:t>
            </a:r>
            <a:endParaRPr lang="en-US" altLang="ko-KR" sz="21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변경된 좌표는 </a:t>
            </a:r>
            <a:r>
              <a:rPr lang="ko-KR" altLang="en-US" sz="18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앱에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저장되고 </a:t>
            </a:r>
            <a:r>
              <a:rPr lang="ko-KR" altLang="en-US" sz="18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이메일로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자동 제보됨</a:t>
            </a:r>
            <a:endParaRPr lang="en-US" altLang="ko-KR" sz="1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위치 실시간 추적</a:t>
            </a:r>
            <a:endParaRPr lang="en-US" altLang="ko-KR" sz="21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GPS 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위치를 지도 위에 표시하며 자동 카메라 이동</a:t>
            </a:r>
            <a:endParaRPr lang="en-US" altLang="ko-KR" sz="1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1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2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 설정 패널</a:t>
            </a:r>
            <a:endParaRPr lang="en-US" altLang="ko-KR" sz="21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지도 내 우측 패널을 통해 지역</a:t>
            </a:r>
            <a:r>
              <a:rPr lang="en-US" altLang="ko-KR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신호등 변경 </a:t>
            </a:r>
            <a:endParaRPr lang="ko-KR" altLang="en-US" sz="1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-526439" y="231453"/>
            <a:ext cx="6548911" cy="1764957"/>
          </a:xfrm>
        </p:spPr>
        <p:txBody>
          <a:bodyPr>
            <a:norm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핵심 기능 </a:t>
            </a:r>
            <a:r>
              <a:rPr lang="en-US" altLang="ko-KR" sz="5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5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5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요약</a:t>
            </a:r>
            <a:endParaRPr lang="ko-KR" altLang="en-US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2029" y="2089282"/>
            <a:ext cx="1584066" cy="834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2920791"/>
            <a:ext cx="1584066" cy="834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0" y="3755244"/>
            <a:ext cx="1584066" cy="834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-2029" y="4586753"/>
            <a:ext cx="1584066" cy="834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0" y="5446515"/>
            <a:ext cx="1584066" cy="834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154092" y="719508"/>
            <a:ext cx="3542358" cy="5418982"/>
            <a:chOff x="6546882" y="389334"/>
            <a:chExt cx="4048547" cy="60986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9496" y="389334"/>
              <a:ext cx="2713089" cy="607932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882" y="389334"/>
              <a:ext cx="4048547" cy="6098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096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326741" y="1"/>
            <a:ext cx="7001045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-1"/>
            <a:ext cx="5865800" cy="6857999"/>
          </a:xfrm>
          <a:prstGeom prst="rect">
            <a:avLst/>
          </a:prstGeom>
          <a:solidFill>
            <a:srgbClr val="1C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547554" y="3068896"/>
            <a:ext cx="4825411" cy="40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지역별 신호 데이터를 불러와 </a:t>
            </a:r>
            <a:r>
              <a:rPr lang="en-US" altLang="ko-KR" sz="2000" dirty="0">
                <a:solidFill>
                  <a:schemeClr val="bg1"/>
                </a:solidFill>
              </a:rPr>
              <a:t>Google </a:t>
            </a:r>
            <a:r>
              <a:rPr lang="ko-KR" altLang="en-US" sz="2000" dirty="0">
                <a:solidFill>
                  <a:schemeClr val="bg1"/>
                </a:solidFill>
              </a:rPr>
              <a:t>지도에 신호등 </a:t>
            </a:r>
            <a:r>
              <a:rPr lang="ko-KR" altLang="en-US" sz="2000" b="1" dirty="0" err="1">
                <a:solidFill>
                  <a:schemeClr val="bg1"/>
                </a:solidFill>
              </a:rPr>
              <a:t>마커를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표시</a:t>
            </a:r>
            <a:r>
              <a:rPr lang="ko-KR" altLang="en-US" sz="2000" dirty="0" smtClean="0">
                <a:solidFill>
                  <a:schemeClr val="bg1"/>
                </a:solidFill>
              </a:rPr>
              <a:t>합니다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</a:rPr>
              <a:t>JSON </a:t>
            </a:r>
            <a:r>
              <a:rPr lang="ko-KR" altLang="en-US" sz="2000" dirty="0">
                <a:solidFill>
                  <a:schemeClr val="bg1"/>
                </a:solidFill>
              </a:rPr>
              <a:t>데이터를 바탕으로 각 좌표에 신호등을 자동 </a:t>
            </a:r>
            <a:r>
              <a:rPr lang="ko-KR" altLang="en-US" sz="2000" dirty="0" smtClean="0">
                <a:solidFill>
                  <a:schemeClr val="bg1"/>
                </a:solidFill>
              </a:rPr>
              <a:t>배치합니다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 err="1">
                <a:solidFill>
                  <a:schemeClr val="bg1"/>
                </a:solidFill>
              </a:rPr>
              <a:t>마커를</a:t>
            </a:r>
            <a:r>
              <a:rPr lang="ko-KR" altLang="en-US" sz="2000" dirty="0">
                <a:solidFill>
                  <a:schemeClr val="bg1"/>
                </a:solidFill>
              </a:rPr>
              <a:t> 누르면 해당 </a:t>
            </a:r>
            <a:r>
              <a:rPr lang="ko-KR" altLang="en-US" sz="2000" b="1" dirty="0">
                <a:solidFill>
                  <a:schemeClr val="bg1"/>
                </a:solidFill>
              </a:rPr>
              <a:t>신호등의 실시간 정보까지 확인</a:t>
            </a:r>
            <a:r>
              <a:rPr lang="ko-KR" altLang="en-US" sz="2000" dirty="0">
                <a:solidFill>
                  <a:schemeClr val="bg1"/>
                </a:solidFill>
              </a:rPr>
              <a:t>할 수 있습니다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547554" y="839230"/>
            <a:ext cx="4648231" cy="1621881"/>
          </a:xfrm>
        </p:spPr>
        <p:txBody>
          <a:bodyPr>
            <a:normAutofit fontScale="90000"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기반 신호등</a:t>
            </a:r>
            <a: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48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마커</a:t>
            </a:r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표시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67993" y="800099"/>
            <a:ext cx="3505200" cy="5257800"/>
            <a:chOff x="7344193" y="800098"/>
            <a:chExt cx="3505200" cy="52578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1028" y="839229"/>
              <a:ext cx="2311530" cy="517953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193" y="800098"/>
              <a:ext cx="3505200" cy="525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98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326741" y="1"/>
            <a:ext cx="7001045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2029" y="0"/>
            <a:ext cx="5865800" cy="6857999"/>
          </a:xfrm>
          <a:prstGeom prst="rect">
            <a:avLst/>
          </a:prstGeom>
          <a:solidFill>
            <a:srgbClr val="1C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518165" y="2555324"/>
            <a:ext cx="4825411" cy="40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신호등 </a:t>
            </a:r>
            <a:r>
              <a:rPr lang="ko-KR" altLang="en-US" sz="21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마커를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클릭하면 </a:t>
            </a: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교차로의 신호주기를 시각화한 정보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하단에 표시됩니다</a:t>
            </a:r>
            <a:endParaRPr lang="en-US" altLang="ko-KR" sz="2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endParaRPr lang="en-US" altLang="ko-KR" sz="2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신호 상태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녹색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적색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 신호까지 </a:t>
            </a: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남은 시간</a:t>
            </a:r>
            <a:r>
              <a:rPr lang="en-US" altLang="ko-KR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사이클 구성 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정보를 실시간으로 안내합니다</a:t>
            </a:r>
            <a:endParaRPr lang="en-US" altLang="ko-KR" sz="2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시간은 </a:t>
            </a:r>
            <a:r>
              <a:rPr lang="ko-KR" altLang="en-US" sz="21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실행 기준 </a:t>
            </a:r>
            <a:r>
              <a:rPr lang="ko-KR" altLang="en-US" sz="2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계산되며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 정확도를 높여 사용자가 상황을 빠르게 인식할 수 있게 돕습니다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-352002" y="395184"/>
            <a:ext cx="6548911" cy="176495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신호등 클릭 </a:t>
            </a:r>
            <a: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br>
              <a:rPr lang="en-US" altLang="ko-KR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4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정보 </a:t>
            </a:r>
            <a:r>
              <a:rPr lang="ko-KR" altLang="en-US" sz="40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바텀시트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95982" y="798642"/>
            <a:ext cx="3599593" cy="5583465"/>
            <a:chOff x="7230332" y="789117"/>
            <a:chExt cx="3599593" cy="558346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9470" y="812801"/>
              <a:ext cx="2481224" cy="555978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332" y="789117"/>
              <a:ext cx="3599593" cy="5583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711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326741" y="1"/>
            <a:ext cx="7001045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5865800" cy="6857999"/>
          </a:xfrm>
          <a:prstGeom prst="rect">
            <a:avLst/>
          </a:prstGeom>
          <a:solidFill>
            <a:srgbClr val="1C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520194" y="2643368"/>
            <a:ext cx="4825411" cy="40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화면에서 사용자의 현재 위치를 실시간으로 표시합니다</a:t>
            </a:r>
            <a:endParaRPr lang="en-US" altLang="ko-KR" sz="2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위치가 바뀌면 지도 중심도 자동으로 따라 이동해 사용자가 현 위치 기준으로 신호 정보를 빠르게 확인할 수 있습니다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 위치 버튼을 활성화하면 손쉽게 내 위치로 복귀할 수 있어 사용자 편의성과 현장 활용도가 높습니다 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520194" y="510744"/>
            <a:ext cx="4648231" cy="1621881"/>
          </a:xfrm>
        </p:spPr>
        <p:txBody>
          <a:bodyPr>
            <a:norm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 위치 실시간 추적 기능 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309256" y="866775"/>
            <a:ext cx="3251200" cy="5413374"/>
            <a:chOff x="7309256" y="866775"/>
            <a:chExt cx="3251200" cy="541337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4018" y="943428"/>
              <a:ext cx="2381677" cy="533672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256" y="866775"/>
              <a:ext cx="3251200" cy="5413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4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326741" y="1"/>
            <a:ext cx="7001045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2029" y="0"/>
            <a:ext cx="5865800" cy="6857999"/>
          </a:xfrm>
          <a:prstGeom prst="rect">
            <a:avLst/>
          </a:prstGeom>
          <a:solidFill>
            <a:srgbClr val="1C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501330" y="2959143"/>
            <a:ext cx="4825411" cy="40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신호등 </a:t>
            </a:r>
            <a:r>
              <a:rPr lang="ko-KR" altLang="en-US" sz="21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마커를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드래그하여 위치를 수정할 수 있습니다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수정된 위치는 </a:t>
            </a:r>
            <a:r>
              <a:rPr lang="ko-KR" altLang="en-US" sz="21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내부에 자동 저장되며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운영자 </a:t>
            </a:r>
            <a:r>
              <a:rPr lang="ko-KR" altLang="en-US" sz="21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이메일로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형식으로 자동 제보됩니다</a:t>
            </a:r>
            <a:endParaRPr lang="en-US" altLang="ko-KR" sz="2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위치 반영을 통해 사용자 참여 기반의 교통 데이터 정교화를 실현합니다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-360421" y="756810"/>
            <a:ext cx="6548911" cy="1764957"/>
          </a:xfrm>
        </p:spPr>
        <p:txBody>
          <a:bodyPr>
            <a:normAutofit/>
          </a:bodyPr>
          <a:lstStyle/>
          <a:p>
            <a:r>
              <a:rPr lang="ko-KR" altLang="en-US" sz="48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마커</a:t>
            </a:r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드래그</a:t>
            </a:r>
            <a: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제보기능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619750" y="756810"/>
            <a:ext cx="6881881" cy="5809376"/>
            <a:chOff x="5619750" y="756810"/>
            <a:chExt cx="6881881" cy="58093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4649" y="756810"/>
              <a:ext cx="2592614" cy="580937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1722" y="756810"/>
              <a:ext cx="2555477" cy="572616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50" y="756810"/>
              <a:ext cx="3838575" cy="58093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9391" y="756810"/>
              <a:ext cx="3692240" cy="580937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907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326741" y="1"/>
            <a:ext cx="7001045" cy="6857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5865800" cy="6857999"/>
          </a:xfrm>
          <a:prstGeom prst="rect">
            <a:avLst/>
          </a:prstGeom>
          <a:solidFill>
            <a:srgbClr val="1CA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520194" y="2643368"/>
            <a:ext cx="4825411" cy="400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우측 상단 메뉴를 통해 설정 패널을 열 수 있습니다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 algn="l">
              <a:buFontTx/>
              <a:buChar char="-"/>
            </a:pP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패널은 지역 선택 기능을 지원하며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신호등 </a:t>
            </a:r>
            <a:r>
              <a:rPr lang="ko-KR" altLang="en-US" sz="21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21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 안내 기능 등이 확장될 예정입니다 </a:t>
            </a:r>
            <a:endParaRPr lang="en-US" altLang="ko-KR" sz="2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en-US" altLang="ko-KR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2100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2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컬러 톤을 유지해 일관된 사용 경험을 제공합니다</a:t>
            </a:r>
            <a:endParaRPr lang="en-US" altLang="ko-KR" sz="2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ctrTitle"/>
          </p:nvPr>
        </p:nvSpPr>
        <p:spPr>
          <a:xfrm>
            <a:off x="520194" y="510744"/>
            <a:ext cx="4648231" cy="1621881"/>
          </a:xfrm>
        </p:spPr>
        <p:txBody>
          <a:bodyPr>
            <a:norm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설정 패널</a:t>
            </a:r>
            <a: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lang="ko-KR" altLang="en-US" sz="48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기능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938964" y="721564"/>
            <a:ext cx="3733382" cy="5649764"/>
            <a:chOff x="7010819" y="826339"/>
            <a:chExt cx="3733382" cy="564976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0770" y="826339"/>
              <a:ext cx="2521382" cy="564976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819" y="826339"/>
              <a:ext cx="3733382" cy="5649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44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753</Words>
  <Application>Microsoft Office PowerPoint</Application>
  <PresentationFormat>사용자 지정</PresentationFormat>
  <Paragraphs>116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시작</vt:lpstr>
      <vt:lpstr>앱 개요</vt:lpstr>
      <vt:lpstr>앱 진입 흐름  </vt:lpstr>
      <vt:lpstr>핵심 기능  요약</vt:lpstr>
      <vt:lpstr>지도 기반 신호등 마커 표시</vt:lpstr>
      <vt:lpstr>신호등 클릭 , 실시간 정보 바텀시트</vt:lpstr>
      <vt:lpstr>내 위치 실시간 추적 기능 </vt:lpstr>
      <vt:lpstr>마커 드래그  &amp;제보기능</vt:lpstr>
      <vt:lpstr>설정 패널  UI 및 기능</vt:lpstr>
      <vt:lpstr>원시 데이터 (CSV형태)</vt:lpstr>
      <vt:lpstr>직접 설계한 신호등  패턴 분류 로직 (직접 설계)</vt:lpstr>
      <vt:lpstr>시작 앱만의 차별화 포인트</vt:lpstr>
      <vt:lpstr>실시간 교통 정보, 그 이상을 위한 시작 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AA</dc:creator>
  <cp:lastModifiedBy>821042331747</cp:lastModifiedBy>
  <cp:revision>44</cp:revision>
  <dcterms:created xsi:type="dcterms:W3CDTF">2025-06-15T11:37:20Z</dcterms:created>
  <dcterms:modified xsi:type="dcterms:W3CDTF">2025-06-19T03:27:58Z</dcterms:modified>
</cp:coreProperties>
</file>